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1" r:id="rId3"/>
    <p:sldId id="266" r:id="rId4"/>
    <p:sldId id="284" r:id="rId5"/>
    <p:sldId id="274" r:id="rId6"/>
    <p:sldId id="297" r:id="rId7"/>
    <p:sldId id="286" r:id="rId8"/>
    <p:sldId id="285" r:id="rId9"/>
    <p:sldId id="295" r:id="rId10"/>
    <p:sldId id="294" r:id="rId11"/>
    <p:sldId id="298" r:id="rId12"/>
    <p:sldId id="273" r:id="rId13"/>
    <p:sldId id="289" r:id="rId14"/>
    <p:sldId id="290" r:id="rId15"/>
    <p:sldId id="293" r:id="rId16"/>
    <p:sldId id="291" r:id="rId17"/>
    <p:sldId id="296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F9597E-D336-435D-BF6A-D5B0692D2B99}" v="13" dt="2023-03-22T06:45:20.1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ERAPAT SUPAPORNOPAS" userId="9b6ec91e-8735-4ca7-bd95-cab39c018da6" providerId="ADAL" clId="{2BF9597E-D336-435D-BF6A-D5B0692D2B99}"/>
    <pc:docChg chg="undo custSel addSld delSld modSld sldOrd">
      <pc:chgData name="WEERAPAT SUPAPORNOPAS" userId="9b6ec91e-8735-4ca7-bd95-cab39c018da6" providerId="ADAL" clId="{2BF9597E-D336-435D-BF6A-D5B0692D2B99}" dt="2023-03-22T06:49:37.598" v="318" actId="20577"/>
      <pc:docMkLst>
        <pc:docMk/>
      </pc:docMkLst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872654798" sldId="256"/>
        </pc:sldMkLst>
      </pc:sldChg>
      <pc:sldChg chg="ord modTransition">
        <pc:chgData name="WEERAPAT SUPAPORNOPAS" userId="9b6ec91e-8735-4ca7-bd95-cab39c018da6" providerId="ADAL" clId="{2BF9597E-D336-435D-BF6A-D5B0692D2B99}" dt="2023-03-21T17:20:18.808" v="293"/>
        <pc:sldMkLst>
          <pc:docMk/>
          <pc:sldMk cId="582027652" sldId="258"/>
        </pc:sldMkLst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336818266" sldId="259"/>
        </pc:sldMkLst>
      </pc:sldChg>
      <pc:sldChg chg="modSp mod modTransition">
        <pc:chgData name="WEERAPAT SUPAPORNOPAS" userId="9b6ec91e-8735-4ca7-bd95-cab39c018da6" providerId="ADAL" clId="{2BF9597E-D336-435D-BF6A-D5B0692D2B99}" dt="2023-03-21T17:20:36.999" v="294" actId="20577"/>
        <pc:sldMkLst>
          <pc:docMk/>
          <pc:sldMk cId="1703387884" sldId="260"/>
        </pc:sldMkLst>
        <pc:spChg chg="mod">
          <ac:chgData name="WEERAPAT SUPAPORNOPAS" userId="9b6ec91e-8735-4ca7-bd95-cab39c018da6" providerId="ADAL" clId="{2BF9597E-D336-435D-BF6A-D5B0692D2B99}" dt="2023-03-21T17:20:36.999" v="294" actId="20577"/>
          <ac:spMkLst>
            <pc:docMk/>
            <pc:sldMk cId="1703387884" sldId="260"/>
            <ac:spMk id="2" creationId="{166DABD5-C156-15F3-90B9-9B4E7FEBCD0F}"/>
          </ac:spMkLst>
        </pc:spChg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411651318" sldId="261"/>
        </pc:sldMkLst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3443045186" sldId="262"/>
        </pc:sldMkLst>
      </pc:sldChg>
      <pc:sldChg chg="modSp new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413585182" sldId="263"/>
        </pc:sldMkLst>
        <pc:spChg chg="mod">
          <ac:chgData name="WEERAPAT SUPAPORNOPAS" userId="9b6ec91e-8735-4ca7-bd95-cab39c018da6" providerId="ADAL" clId="{2BF9597E-D336-435D-BF6A-D5B0692D2B99}" dt="2023-03-21T17:02:47.672" v="17"/>
          <ac:spMkLst>
            <pc:docMk/>
            <pc:sldMk cId="413585182" sldId="263"/>
            <ac:spMk id="2" creationId="{9D389ACB-D20B-FA32-49D4-77C88C163566}"/>
          </ac:spMkLst>
        </pc:spChg>
        <pc:spChg chg="mod">
          <ac:chgData name="WEERAPAT SUPAPORNOPAS" userId="9b6ec91e-8735-4ca7-bd95-cab39c018da6" providerId="ADAL" clId="{2BF9597E-D336-435D-BF6A-D5B0692D2B99}" dt="2023-03-21T17:05:13.008" v="122" actId="403"/>
          <ac:spMkLst>
            <pc:docMk/>
            <pc:sldMk cId="413585182" sldId="263"/>
            <ac:spMk id="3" creationId="{2BE7C0FB-0E59-C744-B895-F77825AA5955}"/>
          </ac:spMkLst>
        </pc:spChg>
      </pc:sldChg>
      <pc:sldChg chg="delSp modSp add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1604075885" sldId="264"/>
        </pc:sldMkLst>
        <pc:spChg chg="mod">
          <ac:chgData name="WEERAPAT SUPAPORNOPAS" userId="9b6ec91e-8735-4ca7-bd95-cab39c018da6" providerId="ADAL" clId="{2BF9597E-D336-435D-BF6A-D5B0692D2B99}" dt="2023-03-21T17:02:17.426" v="13"/>
          <ac:spMkLst>
            <pc:docMk/>
            <pc:sldMk cId="1604075885" sldId="264"/>
            <ac:spMk id="2" creationId="{166DABD5-C156-15F3-90B9-9B4E7FEBCD0F}"/>
          </ac:spMkLst>
        </pc:spChg>
        <pc:spChg chg="mod">
          <ac:chgData name="WEERAPAT SUPAPORNOPAS" userId="9b6ec91e-8735-4ca7-bd95-cab39c018da6" providerId="ADAL" clId="{2BF9597E-D336-435D-BF6A-D5B0692D2B99}" dt="2023-03-21T17:02:27.202" v="15" actId="14100"/>
          <ac:spMkLst>
            <pc:docMk/>
            <pc:sldMk cId="1604075885" sldId="264"/>
            <ac:spMk id="36" creationId="{3920D71A-2507-900A-6B02-2B5966DBCB83}"/>
          </ac:spMkLst>
        </pc:spChg>
        <pc:spChg chg="del">
          <ac:chgData name="WEERAPAT SUPAPORNOPAS" userId="9b6ec91e-8735-4ca7-bd95-cab39c018da6" providerId="ADAL" clId="{2BF9597E-D336-435D-BF6A-D5B0692D2B99}" dt="2023-03-21T17:02:31.705" v="16" actId="478"/>
          <ac:spMkLst>
            <pc:docMk/>
            <pc:sldMk cId="1604075885" sldId="264"/>
            <ac:spMk id="37" creationId="{C03CF332-7E32-01B6-6FCC-A813CBE10AE3}"/>
          </ac:spMkLst>
        </pc:spChg>
        <pc:spChg chg="del">
          <ac:chgData name="WEERAPAT SUPAPORNOPAS" userId="9b6ec91e-8735-4ca7-bd95-cab39c018da6" providerId="ADAL" clId="{2BF9597E-D336-435D-BF6A-D5B0692D2B99}" dt="2023-03-21T17:02:31.705" v="16" actId="478"/>
          <ac:spMkLst>
            <pc:docMk/>
            <pc:sldMk cId="1604075885" sldId="264"/>
            <ac:spMk id="38" creationId="{917C7E95-01A4-CD5C-1C74-AC0B071E32FB}"/>
          </ac:spMkLst>
        </pc:spChg>
      </pc:sldChg>
      <pc:sldChg chg="addSp delSp modSp new mod modTransition modAnim">
        <pc:chgData name="WEERAPAT SUPAPORNOPAS" userId="9b6ec91e-8735-4ca7-bd95-cab39c018da6" providerId="ADAL" clId="{2BF9597E-D336-435D-BF6A-D5B0692D2B99}" dt="2023-03-22T06:43:18.358" v="302" actId="1038"/>
        <pc:sldMkLst>
          <pc:docMk/>
          <pc:sldMk cId="414546376" sldId="265"/>
        </pc:sldMkLst>
        <pc:spChg chg="mod">
          <ac:chgData name="WEERAPAT SUPAPORNOPAS" userId="9b6ec91e-8735-4ca7-bd95-cab39c018da6" providerId="ADAL" clId="{2BF9597E-D336-435D-BF6A-D5B0692D2B99}" dt="2023-03-21T17:05:24.938" v="124"/>
          <ac:spMkLst>
            <pc:docMk/>
            <pc:sldMk cId="414546376" sldId="265"/>
            <ac:spMk id="2" creationId="{184717F0-F6AF-2A15-5841-BE0A1EF229DD}"/>
          </ac:spMkLst>
        </pc:spChg>
        <pc:spChg chg="mod">
          <ac:chgData name="WEERAPAT SUPAPORNOPAS" userId="9b6ec91e-8735-4ca7-bd95-cab39c018da6" providerId="ADAL" clId="{2BF9597E-D336-435D-BF6A-D5B0692D2B99}" dt="2023-03-21T17:05:30.838" v="128" actId="5793"/>
          <ac:spMkLst>
            <pc:docMk/>
            <pc:sldMk cId="414546376" sldId="265"/>
            <ac:spMk id="3" creationId="{1D68E529-248F-C3ED-35DE-6B9B7E61B35C}"/>
          </ac:spMkLst>
        </pc:spChg>
        <pc:spChg chg="add del">
          <ac:chgData name="WEERAPAT SUPAPORNOPAS" userId="9b6ec91e-8735-4ca7-bd95-cab39c018da6" providerId="ADAL" clId="{2BF9597E-D336-435D-BF6A-D5B0692D2B99}" dt="2023-03-21T17:05:29.265" v="126" actId="22"/>
          <ac:spMkLst>
            <pc:docMk/>
            <pc:sldMk cId="414546376" sldId="265"/>
            <ac:spMk id="5" creationId="{5FD3370D-B84B-49C6-F28B-CD7C90BFAB16}"/>
          </ac:spMkLst>
        </pc:spChg>
        <pc:picChg chg="add mod modCrop">
          <ac:chgData name="WEERAPAT SUPAPORNOPAS" userId="9b6ec91e-8735-4ca7-bd95-cab39c018da6" providerId="ADAL" clId="{2BF9597E-D336-435D-BF6A-D5B0692D2B99}" dt="2023-03-22T06:43:18.358" v="302" actId="1038"/>
          <ac:picMkLst>
            <pc:docMk/>
            <pc:sldMk cId="414546376" sldId="265"/>
            <ac:picMk id="6" creationId="{A24ACCC1-4E83-6113-E510-F532320574BC}"/>
          </ac:picMkLst>
        </pc:picChg>
      </pc:sldChg>
      <pc:sldChg chg="addSp delSp modSp add mod modTransition delAnim modAnim">
        <pc:chgData name="WEERAPAT SUPAPORNOPAS" userId="9b6ec91e-8735-4ca7-bd95-cab39c018da6" providerId="ADAL" clId="{2BF9597E-D336-435D-BF6A-D5B0692D2B99}" dt="2023-03-21T17:19:18.547" v="291"/>
        <pc:sldMkLst>
          <pc:docMk/>
          <pc:sldMk cId="2889606476" sldId="266"/>
        </pc:sldMkLst>
        <pc:spChg chg="mod">
          <ac:chgData name="WEERAPAT SUPAPORNOPAS" userId="9b6ec91e-8735-4ca7-bd95-cab39c018da6" providerId="ADAL" clId="{2BF9597E-D336-435D-BF6A-D5B0692D2B99}" dt="2023-03-21T17:09:07.734" v="143" actId="5793"/>
          <ac:spMkLst>
            <pc:docMk/>
            <pc:sldMk cId="2889606476" sldId="266"/>
            <ac:spMk id="3" creationId="{1D68E529-248F-C3ED-35DE-6B9B7E61B35C}"/>
          </ac:spMkLst>
        </pc:spChg>
        <pc:picChg chg="add del mod">
          <ac:chgData name="WEERAPAT SUPAPORNOPAS" userId="9b6ec91e-8735-4ca7-bd95-cab39c018da6" providerId="ADAL" clId="{2BF9597E-D336-435D-BF6A-D5B0692D2B99}" dt="2023-03-21T17:14:24.701" v="155" actId="478"/>
          <ac:picMkLst>
            <pc:docMk/>
            <pc:sldMk cId="2889606476" sldId="266"/>
            <ac:picMk id="5" creationId="{8DE2ED8E-6885-FBB0-D737-635F9647A40F}"/>
          </ac:picMkLst>
        </pc:picChg>
        <pc:picChg chg="del">
          <ac:chgData name="WEERAPAT SUPAPORNOPAS" userId="9b6ec91e-8735-4ca7-bd95-cab39c018da6" providerId="ADAL" clId="{2BF9597E-D336-435D-BF6A-D5B0692D2B99}" dt="2023-03-21T17:09:09.609" v="144" actId="478"/>
          <ac:picMkLst>
            <pc:docMk/>
            <pc:sldMk cId="2889606476" sldId="266"/>
            <ac:picMk id="6" creationId="{A24ACCC1-4E83-6113-E510-F532320574BC}"/>
          </ac:picMkLst>
        </pc:picChg>
        <pc:picChg chg="add mod">
          <ac:chgData name="WEERAPAT SUPAPORNOPAS" userId="9b6ec91e-8735-4ca7-bd95-cab39c018da6" providerId="ADAL" clId="{2BF9597E-D336-435D-BF6A-D5B0692D2B99}" dt="2023-03-21T17:14:58.006" v="166" actId="1076"/>
          <ac:picMkLst>
            <pc:docMk/>
            <pc:sldMk cId="2889606476" sldId="266"/>
            <ac:picMk id="7" creationId="{0B33AB81-C0A6-E327-A38C-849227B2B34D}"/>
          </ac:picMkLst>
        </pc:picChg>
      </pc:sldChg>
      <pc:sldChg chg="add del">
        <pc:chgData name="WEERAPAT SUPAPORNOPAS" userId="9b6ec91e-8735-4ca7-bd95-cab39c018da6" providerId="ADAL" clId="{2BF9597E-D336-435D-BF6A-D5B0692D2B99}" dt="2023-03-21T17:14:23.571" v="154" actId="47"/>
        <pc:sldMkLst>
          <pc:docMk/>
          <pc:sldMk cId="3723853719" sldId="267"/>
        </pc:sldMkLst>
      </pc:sldChg>
      <pc:sldChg chg="addSp delSp modSp add mod modTransition delAnim modAnim">
        <pc:chgData name="WEERAPAT SUPAPORNOPAS" userId="9b6ec91e-8735-4ca7-bd95-cab39c018da6" providerId="ADAL" clId="{2BF9597E-D336-435D-BF6A-D5B0692D2B99}" dt="2023-03-22T06:45:27.682" v="307" actId="1076"/>
        <pc:sldMkLst>
          <pc:docMk/>
          <pc:sldMk cId="667786234" sldId="268"/>
        </pc:sldMkLst>
        <pc:spChg chg="mod">
          <ac:chgData name="WEERAPAT SUPAPORNOPAS" userId="9b6ec91e-8735-4ca7-bd95-cab39c018da6" providerId="ADAL" clId="{2BF9597E-D336-435D-BF6A-D5B0692D2B99}" dt="2023-03-21T17:14:16.870" v="153"/>
          <ac:spMkLst>
            <pc:docMk/>
            <pc:sldMk cId="667786234" sldId="268"/>
            <ac:spMk id="3" creationId="{1D68E529-248F-C3ED-35DE-6B9B7E61B35C}"/>
          </ac:spMkLst>
        </pc:spChg>
        <pc:picChg chg="add del mod">
          <ac:chgData name="WEERAPAT SUPAPORNOPAS" userId="9b6ec91e-8735-4ca7-bd95-cab39c018da6" providerId="ADAL" clId="{2BF9597E-D336-435D-BF6A-D5B0692D2B99}" dt="2023-03-21T17:14:46.709" v="161" actId="21"/>
          <ac:picMkLst>
            <pc:docMk/>
            <pc:sldMk cId="667786234" sldId="268"/>
            <ac:picMk id="4" creationId="{C6C5A9DA-D459-E5DF-2AF7-5E688741D5BE}"/>
          </ac:picMkLst>
        </pc:picChg>
        <pc:picChg chg="mod modCrop">
          <ac:chgData name="WEERAPAT SUPAPORNOPAS" userId="9b6ec91e-8735-4ca7-bd95-cab39c018da6" providerId="ADAL" clId="{2BF9597E-D336-435D-BF6A-D5B0692D2B99}" dt="2023-03-21T17:22:23.853" v="300" actId="1076"/>
          <ac:picMkLst>
            <pc:docMk/>
            <pc:sldMk cId="667786234" sldId="268"/>
            <ac:picMk id="5" creationId="{8DE2ED8E-6885-FBB0-D737-635F9647A40F}"/>
          </ac:picMkLst>
        </pc:picChg>
        <pc:picChg chg="add mod">
          <ac:chgData name="WEERAPAT SUPAPORNOPAS" userId="9b6ec91e-8735-4ca7-bd95-cab39c018da6" providerId="ADAL" clId="{2BF9597E-D336-435D-BF6A-D5B0692D2B99}" dt="2023-03-22T06:45:27.682" v="307" actId="1076"/>
          <ac:picMkLst>
            <pc:docMk/>
            <pc:sldMk cId="667786234" sldId="268"/>
            <ac:picMk id="6" creationId="{88C43B25-1DAD-9C26-3C38-651A5C26A83D}"/>
          </ac:picMkLst>
        </pc:picChg>
        <pc:picChg chg="add mod">
          <ac:chgData name="WEERAPAT SUPAPORNOPAS" userId="9b6ec91e-8735-4ca7-bd95-cab39c018da6" providerId="ADAL" clId="{2BF9597E-D336-435D-BF6A-D5B0692D2B99}" dt="2023-03-21T17:15:51.877" v="184" actId="1076"/>
          <ac:picMkLst>
            <pc:docMk/>
            <pc:sldMk cId="667786234" sldId="268"/>
            <ac:picMk id="7" creationId="{23359AE5-0C94-4D8B-F1A0-9FD6D2573637}"/>
          </ac:picMkLst>
        </pc:picChg>
      </pc:sldChg>
      <pc:sldChg chg="addSp delSp modSp add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982061782" sldId="269"/>
        </pc:sldMkLst>
        <pc:spChg chg="mod">
          <ac:chgData name="WEERAPAT SUPAPORNOPAS" userId="9b6ec91e-8735-4ca7-bd95-cab39c018da6" providerId="ADAL" clId="{2BF9597E-D336-435D-BF6A-D5B0692D2B99}" dt="2023-03-21T17:18:03.250" v="276"/>
          <ac:spMkLst>
            <pc:docMk/>
            <pc:sldMk cId="982061782" sldId="269"/>
            <ac:spMk id="2" creationId="{184717F0-F6AF-2A15-5841-BE0A1EF229DD}"/>
          </ac:spMkLst>
        </pc:spChg>
        <pc:spChg chg="del">
          <ac:chgData name="WEERAPAT SUPAPORNOPAS" userId="9b6ec91e-8735-4ca7-bd95-cab39c018da6" providerId="ADAL" clId="{2BF9597E-D336-435D-BF6A-D5B0692D2B99}" dt="2023-03-21T17:16:43.747" v="187" actId="478"/>
          <ac:spMkLst>
            <pc:docMk/>
            <pc:sldMk cId="982061782" sldId="269"/>
            <ac:spMk id="3" creationId="{1D68E529-248F-C3ED-35DE-6B9B7E61B35C}"/>
          </ac:spMkLst>
        </pc:spChg>
        <pc:spChg chg="add del mod">
          <ac:chgData name="WEERAPAT SUPAPORNOPAS" userId="9b6ec91e-8735-4ca7-bd95-cab39c018da6" providerId="ADAL" clId="{2BF9597E-D336-435D-BF6A-D5B0692D2B99}" dt="2023-03-21T17:16:45.461" v="188" actId="478"/>
          <ac:spMkLst>
            <pc:docMk/>
            <pc:sldMk cId="982061782" sldId="269"/>
            <ac:spMk id="6" creationId="{4024F0EC-0DB8-BE49-5A4D-BE9648B36C55}"/>
          </ac:spMkLst>
        </pc:spChg>
        <pc:spChg chg="add mod">
          <ac:chgData name="WEERAPAT SUPAPORNOPAS" userId="9b6ec91e-8735-4ca7-bd95-cab39c018da6" providerId="ADAL" clId="{2BF9597E-D336-435D-BF6A-D5B0692D2B99}" dt="2023-03-21T17:18:58.924" v="290"/>
          <ac:spMkLst>
            <pc:docMk/>
            <pc:sldMk cId="982061782" sldId="269"/>
            <ac:spMk id="8" creationId="{7BD2A282-72B8-CC85-7FC0-0E08C3A90B25}"/>
          </ac:spMkLst>
        </pc:spChg>
        <pc:picChg chg="del">
          <ac:chgData name="WEERAPAT SUPAPORNOPAS" userId="9b6ec91e-8735-4ca7-bd95-cab39c018da6" providerId="ADAL" clId="{2BF9597E-D336-435D-BF6A-D5B0692D2B99}" dt="2023-03-21T17:16:43.747" v="187" actId="478"/>
          <ac:picMkLst>
            <pc:docMk/>
            <pc:sldMk cId="982061782" sldId="269"/>
            <ac:picMk id="5" creationId="{8DE2ED8E-6885-FBB0-D737-635F9647A40F}"/>
          </ac:picMkLst>
        </pc:picChg>
        <pc:picChg chg="del">
          <ac:chgData name="WEERAPAT SUPAPORNOPAS" userId="9b6ec91e-8735-4ca7-bd95-cab39c018da6" providerId="ADAL" clId="{2BF9597E-D336-435D-BF6A-D5B0692D2B99}" dt="2023-03-21T17:16:43.747" v="187" actId="478"/>
          <ac:picMkLst>
            <pc:docMk/>
            <pc:sldMk cId="982061782" sldId="269"/>
            <ac:picMk id="7" creationId="{23359AE5-0C94-4D8B-F1A0-9FD6D2573637}"/>
          </ac:picMkLst>
        </pc:picChg>
      </pc:sldChg>
      <pc:sldChg chg="new del">
        <pc:chgData name="WEERAPAT SUPAPORNOPAS" userId="9b6ec91e-8735-4ca7-bd95-cab39c018da6" providerId="ADAL" clId="{2BF9597E-D336-435D-BF6A-D5B0692D2B99}" dt="2023-03-21T17:17:58.440" v="275" actId="47"/>
        <pc:sldMkLst>
          <pc:docMk/>
          <pc:sldMk cId="3771201761" sldId="270"/>
        </pc:sldMkLst>
      </pc:sldChg>
      <pc:sldChg chg="modSp add mod modTransition">
        <pc:chgData name="WEERAPAT SUPAPORNOPAS" userId="9b6ec91e-8735-4ca7-bd95-cab39c018da6" providerId="ADAL" clId="{2BF9597E-D336-435D-BF6A-D5B0692D2B99}" dt="2023-03-22T06:49:37.598" v="318" actId="20577"/>
        <pc:sldMkLst>
          <pc:docMk/>
          <pc:sldMk cId="1258697719" sldId="271"/>
        </pc:sldMkLst>
        <pc:spChg chg="mod">
          <ac:chgData name="WEERAPAT SUPAPORNOPAS" userId="9b6ec91e-8735-4ca7-bd95-cab39c018da6" providerId="ADAL" clId="{2BF9597E-D336-435D-BF6A-D5B0692D2B99}" dt="2023-03-22T06:49:37.598" v="318" actId="20577"/>
          <ac:spMkLst>
            <pc:docMk/>
            <pc:sldMk cId="1258697719" sldId="271"/>
            <ac:spMk id="8" creationId="{7BD2A282-72B8-CC85-7FC0-0E08C3A90B25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945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4863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584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579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300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9340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70425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5156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67487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16727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57797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862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kv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499FAB-456E-5E82-2AC8-9640211EAD9A}"/>
              </a:ext>
            </a:extLst>
          </p:cNvPr>
          <p:cNvSpPr txBox="1"/>
          <p:nvPr/>
        </p:nvSpPr>
        <p:spPr>
          <a:xfrm>
            <a:off x="2563653" y="2645248"/>
            <a:ext cx="7064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SCRUM UPDATE4</a:t>
            </a:r>
            <a:endParaRPr lang="th-TH" sz="7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25DA6-106E-260A-80E0-AEFB67F6AF9F}"/>
              </a:ext>
            </a:extLst>
          </p:cNvPr>
          <p:cNvSpPr txBox="1"/>
          <p:nvPr/>
        </p:nvSpPr>
        <p:spPr>
          <a:xfrm>
            <a:off x="2692765" y="4009299"/>
            <a:ext cx="6505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/>
              </a:rPr>
              <a:t>ROS2 Object Detection and Tracking in field Autonomous Vehicles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872654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12A8A-8A5C-0D84-A429-7A9F33AEB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node fail</a:t>
            </a:r>
            <a:endParaRPr lang="th-TH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82303A-4FDE-EE7A-1672-EDD13DC422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0" b="-1"/>
          <a:stretch/>
        </p:blipFill>
        <p:spPr>
          <a:xfrm>
            <a:off x="2856941" y="1818968"/>
            <a:ext cx="6478117" cy="442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87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12A8A-8A5C-0D84-A429-7A9F33AEB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node fail</a:t>
            </a:r>
            <a:endParaRPr lang="th-TH" dirty="0"/>
          </a:p>
        </p:txBody>
      </p:sp>
      <p:pic>
        <p:nvPicPr>
          <p:cNvPr id="4" name="2023-05-09 17-40-51">
            <a:hlinkClick r:id="" action="ppaction://media"/>
            <a:extLst>
              <a:ext uri="{FF2B5EF4-FFF2-40B4-BE49-F238E27FC236}">
                <a16:creationId xmlns:a16="http://schemas.microsoft.com/office/drawing/2014/main" id="{088B0724-76B6-53CA-D025-0A08E839DBB8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089" end="2909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33744" y="111967"/>
            <a:ext cx="12725744" cy="7158054"/>
          </a:xfrm>
        </p:spPr>
      </p:pic>
    </p:spTree>
    <p:extLst>
      <p:ext uri="{BB962C8B-B14F-4D97-AF65-F5344CB8AC3E}">
        <p14:creationId xmlns:p14="http://schemas.microsoft.com/office/powerpoint/2010/main" val="4214498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8AB62-852D-C726-8D44-CB3E4E0E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camera</a:t>
            </a:r>
            <a:endParaRPr lang="th-TH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F2E6293-872A-719F-D21D-E9061CAB81FD}"/>
              </a:ext>
            </a:extLst>
          </p:cNvPr>
          <p:cNvGrpSpPr/>
          <p:nvPr/>
        </p:nvGrpSpPr>
        <p:grpSpPr>
          <a:xfrm>
            <a:off x="5598368" y="1875453"/>
            <a:ext cx="4637314" cy="4245428"/>
            <a:chOff x="4487778" y="520608"/>
            <a:chExt cx="5843002" cy="556478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2D14583-3442-BFE5-B366-40B390A86E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862" t="12330" r="17821" b="6527"/>
            <a:stretch/>
          </p:blipFill>
          <p:spPr>
            <a:xfrm>
              <a:off x="4487778" y="520608"/>
              <a:ext cx="5843002" cy="5564787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A4E6C67-94A7-1BA2-8108-60E57A38E0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80922" y="3545632"/>
              <a:ext cx="121298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5A62257-0AF4-1C1D-26B1-DF10EEA258A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6587412" y="2939142"/>
              <a:ext cx="121298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EA23955-6DD9-A535-41DC-CEB28E29BBD5}"/>
                </a:ext>
              </a:extLst>
            </p:cNvPr>
            <p:cNvSpPr txBox="1"/>
            <p:nvPr/>
          </p:nvSpPr>
          <p:spPr>
            <a:xfrm>
              <a:off x="7030617" y="1963318"/>
              <a:ext cx="7931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</a:t>
              </a:r>
              <a:endParaRPr lang="th-TH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45EE003-4FA4-938A-695B-1FE24E774DB7}"/>
                </a:ext>
              </a:extLst>
            </p:cNvPr>
            <p:cNvSpPr txBox="1"/>
            <p:nvPr/>
          </p:nvSpPr>
          <p:spPr>
            <a:xfrm>
              <a:off x="5736773" y="3385254"/>
              <a:ext cx="7931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  <a:endParaRPr lang="th-TH" dirty="0"/>
            </a:p>
          </p:txBody>
        </p:sp>
      </p:grpSp>
      <p:pic>
        <p:nvPicPr>
          <p:cNvPr id="14" name="Picture 10" descr="RealSense Depth Camera D455 - Intel | Mouser">
            <a:extLst>
              <a:ext uri="{FF2B5EF4-FFF2-40B4-BE49-F238E27FC236}">
                <a16:creationId xmlns:a16="http://schemas.microsoft.com/office/drawing/2014/main" id="{31CC0BEB-2B5A-D9E0-9ABF-C9A9550CCE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55" b="24845"/>
          <a:stretch/>
        </p:blipFill>
        <p:spPr bwMode="auto">
          <a:xfrm>
            <a:off x="1267633" y="2976110"/>
            <a:ext cx="2936158" cy="1094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5A02BA8-2571-CE59-7915-495B07FD3AD8}"/>
              </a:ext>
            </a:extLst>
          </p:cNvPr>
          <p:cNvGrpSpPr/>
          <p:nvPr/>
        </p:nvGrpSpPr>
        <p:grpSpPr>
          <a:xfrm>
            <a:off x="3437099" y="2538357"/>
            <a:ext cx="1665635" cy="1532315"/>
            <a:chOff x="3479041" y="2513412"/>
            <a:chExt cx="1665635" cy="1532315"/>
          </a:xfrm>
        </p:grpSpPr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0A63461-617C-DDCE-A691-34C28AE7A844}"/>
                </a:ext>
              </a:extLst>
            </p:cNvPr>
            <p:cNvCxnSpPr>
              <a:cxnSpLocks/>
            </p:cNvCxnSpPr>
            <p:nvPr/>
          </p:nvCxnSpPr>
          <p:spPr>
            <a:xfrm>
              <a:off x="3608632" y="3716400"/>
              <a:ext cx="879391" cy="8458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BACDD2B-F87A-E23F-4FBE-9F147E202D6B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145936" y="3257877"/>
              <a:ext cx="925394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B2CC717-6312-EEBC-85A3-B181A5CF1AF9}"/>
                </a:ext>
              </a:extLst>
            </p:cNvPr>
            <p:cNvSpPr txBox="1"/>
            <p:nvPr/>
          </p:nvSpPr>
          <p:spPr>
            <a:xfrm>
              <a:off x="3479041" y="2513412"/>
              <a:ext cx="62944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y</a:t>
              </a:r>
              <a:endParaRPr lang="th-TH" dirty="0">
                <a:solidFill>
                  <a:srgbClr val="FF0000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6D6A0E0-1BE2-1068-CB9E-2DB60C8ED141}"/>
                </a:ext>
              </a:extLst>
            </p:cNvPr>
            <p:cNvSpPr txBox="1"/>
            <p:nvPr/>
          </p:nvSpPr>
          <p:spPr>
            <a:xfrm>
              <a:off x="4515228" y="3676395"/>
              <a:ext cx="62944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X</a:t>
              </a:r>
              <a:endParaRPr lang="th-TH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8930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8AB62-852D-C726-8D44-CB3E4E0EE73B}"/>
              </a:ext>
            </a:extLst>
          </p:cNvPr>
          <p:cNvSpPr>
            <a:spLocks noGrp="1"/>
          </p:cNvSpPr>
          <p:nvPr>
            <p:ph type="title"/>
          </p:nvPr>
        </p:nvSpPr>
        <p:spPr>
          <a:ln w="28575">
            <a:noFill/>
          </a:ln>
        </p:spPr>
        <p:txBody>
          <a:bodyPr/>
          <a:lstStyle/>
          <a:p>
            <a:r>
              <a:rPr lang="en-US" dirty="0"/>
              <a:t>Testing camera</a:t>
            </a:r>
            <a:endParaRPr lang="th-TH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95A55DB-DB55-8C4D-D389-F9D34601F8D4}"/>
              </a:ext>
            </a:extLst>
          </p:cNvPr>
          <p:cNvGrpSpPr/>
          <p:nvPr/>
        </p:nvGrpSpPr>
        <p:grpSpPr>
          <a:xfrm>
            <a:off x="1122680" y="1997274"/>
            <a:ext cx="6858000" cy="3859132"/>
            <a:chOff x="2667000" y="1997274"/>
            <a:chExt cx="6858000" cy="3859132"/>
          </a:xfrm>
        </p:grpSpPr>
        <p:pic>
          <p:nvPicPr>
            <p:cNvPr id="4" name="Picture 3" descr="A white tile floor with black grout&#10;&#10;Description automatically generated with low confidence">
              <a:extLst>
                <a:ext uri="{FF2B5EF4-FFF2-40B4-BE49-F238E27FC236}">
                  <a16:creationId xmlns:a16="http://schemas.microsoft.com/office/drawing/2014/main" id="{553E8D6F-4FEF-626E-1770-FF7FEB289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4166434" y="497840"/>
              <a:ext cx="3859132" cy="68580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35479E-CC51-B0A7-00D7-350899B79893}"/>
                </a:ext>
              </a:extLst>
            </p:cNvPr>
            <p:cNvCxnSpPr>
              <a:cxnSpLocks/>
            </p:cNvCxnSpPr>
            <p:nvPr/>
          </p:nvCxnSpPr>
          <p:spPr>
            <a:xfrm>
              <a:off x="4460240" y="2654717"/>
              <a:ext cx="629920" cy="11684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083182D-A9A2-0735-D970-FF0EA8A35C24}"/>
                </a:ext>
              </a:extLst>
            </p:cNvPr>
            <p:cNvSpPr txBox="1"/>
            <p:nvPr/>
          </p:nvSpPr>
          <p:spPr>
            <a:xfrm>
              <a:off x="4460240" y="2285385"/>
              <a:ext cx="812800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40 cm</a:t>
              </a:r>
              <a:endParaRPr lang="th-TH" dirty="0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C32484-EB3D-EC68-B17A-7FDBBA06A0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67000" y="3926840"/>
              <a:ext cx="6344920" cy="18796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4EA0761-C374-29DE-7287-17026DF124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67040" y="4020820"/>
              <a:ext cx="0" cy="87080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48DA07-BA7C-44F7-979F-EBFA0005A2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011920" y="3056037"/>
              <a:ext cx="0" cy="87080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ight Brace 29">
              <a:extLst>
                <a:ext uri="{FF2B5EF4-FFF2-40B4-BE49-F238E27FC236}">
                  <a16:creationId xmlns:a16="http://schemas.microsoft.com/office/drawing/2014/main" id="{692D7C55-1615-5946-3A2A-A421D04BAC3A}"/>
                </a:ext>
              </a:extLst>
            </p:cNvPr>
            <p:cNvSpPr/>
            <p:nvPr/>
          </p:nvSpPr>
          <p:spPr>
            <a:xfrm rot="5219915">
              <a:off x="5198075" y="1641103"/>
              <a:ext cx="377834" cy="5347650"/>
            </a:xfrm>
            <a:prstGeom prst="rightBrace">
              <a:avLst>
                <a:gd name="adj1" fmla="val 80509"/>
                <a:gd name="adj2" fmla="val 50000"/>
              </a:avLst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B607A84-9E7E-3025-A936-4D77062BE39F}"/>
                </a:ext>
              </a:extLst>
            </p:cNvPr>
            <p:cNvSpPr txBox="1"/>
            <p:nvPr/>
          </p:nvSpPr>
          <p:spPr>
            <a:xfrm>
              <a:off x="6524911" y="4456221"/>
              <a:ext cx="1867247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400 cm,80 cm</a:t>
              </a:r>
              <a:endParaRPr lang="th-TH" dirty="0"/>
            </a:p>
          </p:txBody>
        </p:sp>
        <p:sp>
          <p:nvSpPr>
            <p:cNvPr id="34" name="Right Brace 33">
              <a:extLst>
                <a:ext uri="{FF2B5EF4-FFF2-40B4-BE49-F238E27FC236}">
                  <a16:creationId xmlns:a16="http://schemas.microsoft.com/office/drawing/2014/main" id="{1E6D9810-F377-CEFC-88C5-F93D5AFB42CF}"/>
                </a:ext>
              </a:extLst>
            </p:cNvPr>
            <p:cNvSpPr/>
            <p:nvPr/>
          </p:nvSpPr>
          <p:spPr>
            <a:xfrm rot="16200000" flipV="1">
              <a:off x="5631715" y="634542"/>
              <a:ext cx="377834" cy="6220013"/>
            </a:xfrm>
            <a:prstGeom prst="rightBrace">
              <a:avLst>
                <a:gd name="adj1" fmla="val 80509"/>
                <a:gd name="adj2" fmla="val 50000"/>
              </a:avLst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8AB8298-FEDA-2768-7000-D7072A2C376B}"/>
                </a:ext>
              </a:extLst>
            </p:cNvPr>
            <p:cNvSpPr txBox="1"/>
            <p:nvPr/>
          </p:nvSpPr>
          <p:spPr>
            <a:xfrm>
              <a:off x="7378351" y="3290798"/>
              <a:ext cx="1867247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560 cm,80 cm</a:t>
              </a:r>
              <a:endParaRPr lang="th-TH" dirty="0"/>
            </a:p>
          </p:txBody>
        </p:sp>
      </p:grpSp>
      <p:pic>
        <p:nvPicPr>
          <p:cNvPr id="36" name="Picture 35" descr="A picture containing soft drink, indoor, transparent material, transparency&#10;&#10;Description automatically generated">
            <a:extLst>
              <a:ext uri="{FF2B5EF4-FFF2-40B4-BE49-F238E27FC236}">
                <a16:creationId xmlns:a16="http://schemas.microsoft.com/office/drawing/2014/main" id="{E824B7C4-B79C-7B76-BF9C-A76EBE9839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54" b="22105"/>
          <a:stretch/>
        </p:blipFill>
        <p:spPr>
          <a:xfrm>
            <a:off x="8413433" y="2335341"/>
            <a:ext cx="2954653" cy="337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824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8AB62-852D-C726-8D44-CB3E4E0E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camera</a:t>
            </a:r>
            <a:endParaRPr lang="th-TH" dirty="0"/>
          </a:p>
        </p:txBody>
      </p:sp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771FF34-05E2-CE97-9BED-F22179D174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" t="10627" r="21500" b="26510"/>
          <a:stretch/>
        </p:blipFill>
        <p:spPr>
          <a:xfrm>
            <a:off x="1503680" y="2133599"/>
            <a:ext cx="8656320" cy="382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440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24D70-D4A2-BC33-3583-183F323EB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camera</a:t>
            </a:r>
            <a:endParaRPr lang="th-TH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AC762C4-E067-789F-F889-84692BDBC2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328036"/>
              </p:ext>
            </p:extLst>
          </p:nvPr>
        </p:nvGraphicFramePr>
        <p:xfrm>
          <a:off x="2032000" y="2128520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0851686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54451882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7869960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538949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mm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th-TH" dirty="0"/>
                        <a:t> ความกว้าง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 </a:t>
                      </a:r>
                      <a:r>
                        <a:rPr lang="th-TH" dirty="0"/>
                        <a:t>ความสูง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  <a:r>
                        <a:rPr lang="th-TH" dirty="0"/>
                        <a:t> ความลึก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811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r>
                        <a:rPr lang="en-US" baseline="30000" dirty="0"/>
                        <a:t>st</a:t>
                      </a:r>
                      <a:r>
                        <a:rPr lang="en-US" dirty="0"/>
                        <a:t> Real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780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360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560</a:t>
                      </a:r>
                      <a:endParaRPr lang="th-T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621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r>
                        <a:rPr lang="en-US" baseline="30000" dirty="0"/>
                        <a:t>st</a:t>
                      </a:r>
                      <a:r>
                        <a:rPr lang="en-US" dirty="0"/>
                        <a:t> Testing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784 (+4)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946 (+586)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500 (-60)</a:t>
                      </a:r>
                      <a:endParaRPr lang="th-T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485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nd</a:t>
                      </a:r>
                      <a:r>
                        <a:rPr lang="en-US" dirty="0"/>
                        <a:t> Real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-820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360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</a:t>
                      </a:r>
                      <a:endParaRPr lang="th-T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47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nd</a:t>
                      </a:r>
                      <a:r>
                        <a:rPr lang="en-US" dirty="0"/>
                        <a:t> Testing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-869 (+39)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931 (+571)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469 (+60)</a:t>
                      </a:r>
                      <a:endParaRPr lang="th-T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5406750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0E17B7EA-F25E-2757-37C8-75F370CB1368}"/>
              </a:ext>
            </a:extLst>
          </p:cNvPr>
          <p:cNvSpPr/>
          <p:nvPr/>
        </p:nvSpPr>
        <p:spPr>
          <a:xfrm>
            <a:off x="6096000" y="2128520"/>
            <a:ext cx="1723053" cy="19209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81107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1141B22-2CD7-7FEA-3E3E-09C0A03D1B69}"/>
              </a:ext>
            </a:extLst>
          </p:cNvPr>
          <p:cNvGrpSpPr/>
          <p:nvPr/>
        </p:nvGrpSpPr>
        <p:grpSpPr>
          <a:xfrm>
            <a:off x="1097280" y="1990454"/>
            <a:ext cx="3765751" cy="3601076"/>
            <a:chOff x="7095290" y="1278437"/>
            <a:chExt cx="2378174" cy="227417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07B7778-F252-EBB5-4B11-A18DBE9ECD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92" r="16786" b="84177"/>
            <a:stretch/>
          </p:blipFill>
          <p:spPr>
            <a:xfrm>
              <a:off x="7189367" y="1278437"/>
              <a:ext cx="2284097" cy="994849"/>
            </a:xfrm>
            <a:prstGeom prst="rect">
              <a:avLst/>
            </a:prstGeom>
            <a:ln w="76200"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EF685EC-A72E-CCD0-2F55-D682C5DDB7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3454" r="16786" b="51495"/>
            <a:stretch/>
          </p:blipFill>
          <p:spPr>
            <a:xfrm>
              <a:off x="7095290" y="2313844"/>
              <a:ext cx="2378174" cy="31759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9FF137B-97BA-B67C-3939-47B94D5D18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5994" r="16786"/>
            <a:stretch/>
          </p:blipFill>
          <p:spPr>
            <a:xfrm>
              <a:off x="7095290" y="2671999"/>
              <a:ext cx="2378174" cy="880615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6CABA1B-6D30-91B6-C903-F1601EF29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camera</a:t>
            </a:r>
            <a:endParaRPr lang="th-TH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A79741-9A8E-1C61-99A9-D79473867F95}"/>
              </a:ext>
            </a:extLst>
          </p:cNvPr>
          <p:cNvSpPr txBox="1"/>
          <p:nvPr/>
        </p:nvSpPr>
        <p:spPr>
          <a:xfrm>
            <a:off x="1246247" y="5663516"/>
            <a:ext cx="417576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Google Sans"/>
              </a:rPr>
              <a:t>operating temperature </a:t>
            </a:r>
            <a:r>
              <a:rPr lang="en-US" b="0" i="0" dirty="0">
                <a:effectLst/>
                <a:latin typeface="-apple-system"/>
              </a:rPr>
              <a:t>0ºC and 35ºC.</a:t>
            </a:r>
            <a:endParaRPr lang="th-TH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B622FFA-D87C-A7CA-7108-2AD94B4B7A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98"/>
          <a:stretch/>
        </p:blipFill>
        <p:spPr>
          <a:xfrm>
            <a:off x="5764074" y="2640563"/>
            <a:ext cx="4782217" cy="30229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1CF7B8-A721-2CB8-D1C0-02AE575051DD}"/>
              </a:ext>
            </a:extLst>
          </p:cNvPr>
          <p:cNvSpPr/>
          <p:nvPr/>
        </p:nvSpPr>
        <p:spPr>
          <a:xfrm>
            <a:off x="1246247" y="4216365"/>
            <a:ext cx="3045835" cy="8035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07211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142BB-36AE-3A06-2335-FF70A65B8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blocks you.</a:t>
            </a:r>
            <a:endParaRPr lang="th-TH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8FB0244-37D9-D20C-6705-BD6D5C4786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2328962"/>
            <a:ext cx="10058400" cy="517326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0A76E5-D39B-7583-BEEC-BF86E61359A1}"/>
              </a:ext>
            </a:extLst>
          </p:cNvPr>
          <p:cNvSpPr txBox="1"/>
          <p:nvPr/>
        </p:nvSpPr>
        <p:spPr>
          <a:xfrm>
            <a:off x="1097280" y="3022391"/>
            <a:ext cx="97840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3200" dirty="0">
                <a:cs typeface="+mj-cs"/>
              </a:rPr>
              <a:t>ขนาดไฟล์ของ </a:t>
            </a:r>
            <a:r>
              <a:rPr lang="en-US" sz="3200" dirty="0" err="1">
                <a:cs typeface="+mj-cs"/>
              </a:rPr>
              <a:t>ros</a:t>
            </a:r>
            <a:r>
              <a:rPr lang="en-US" sz="3200" dirty="0">
                <a:cs typeface="+mj-cs"/>
              </a:rPr>
              <a:t> bag </a:t>
            </a:r>
            <a:r>
              <a:rPr lang="th-TH" sz="3200" dirty="0">
                <a:cs typeface="+mj-cs"/>
              </a:rPr>
              <a:t>กินพื้นที่ ทำให้บันทึกนานๆไม่ได้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3200" dirty="0">
                <a:cs typeface="+mj-cs"/>
              </a:rPr>
              <a:t>ยากมากในการย้ายไฟล์ใหญ่ 20-30 </a:t>
            </a:r>
            <a:r>
              <a:rPr lang="en-US" sz="3200" dirty="0">
                <a:cs typeface="+mj-cs"/>
              </a:rPr>
              <a:t>Gb</a:t>
            </a:r>
            <a:endParaRPr lang="th-TH" sz="3200" dirty="0"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3200" dirty="0">
                <a:cs typeface="+mj-cs"/>
              </a:rPr>
              <a:t>อากาศร้อน</a:t>
            </a:r>
            <a:r>
              <a:rPr lang="en-US" sz="3200" dirty="0">
                <a:cs typeface="+mj-cs"/>
              </a:rPr>
              <a:t>!!!</a:t>
            </a:r>
            <a:endParaRPr lang="th-TH" sz="3200" dirty="0"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3200" dirty="0">
                <a:cs typeface="+mj-cs"/>
              </a:rPr>
              <a:t>ช่วงเช้าหรือเย็นรถค่อนข้างเยอะทำให้บันทึกลำบาก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h-TH" sz="3200" dirty="0">
                <a:cs typeface="+mj-cs"/>
              </a:rPr>
              <a:t>หาสาเหตุที่กล้องให้ค่าความสูงผิดไม่เจอ</a:t>
            </a:r>
          </a:p>
        </p:txBody>
      </p:sp>
    </p:spTree>
    <p:extLst>
      <p:ext uri="{BB962C8B-B14F-4D97-AF65-F5344CB8AC3E}">
        <p14:creationId xmlns:p14="http://schemas.microsoft.com/office/powerpoint/2010/main" val="4141210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do next week.</a:t>
            </a:r>
            <a:endParaRPr lang="th-TH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BD2A282-72B8-CC85-7FC0-0E08C3A90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9390328" cy="402336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th-TH" sz="4000" dirty="0">
                <a:latin typeface="TH SarabunPSK" panose="020B0500040200020003" pitchFamily="34" charset="-34"/>
                <a:cs typeface="+mj-cs"/>
              </a:rPr>
              <a:t>เทสผลบนถนนจริงเพิ่มเติม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4000" dirty="0">
                <a:latin typeface="TH SarabunPSK" panose="020B0500040200020003" pitchFamily="34" charset="-34"/>
                <a:cs typeface="+mj-cs"/>
              </a:rPr>
              <a:t>หาสาเหตุและทดลองระยะของกล้อง</a:t>
            </a:r>
          </a:p>
        </p:txBody>
      </p:sp>
    </p:spTree>
    <p:extLst>
      <p:ext uri="{BB962C8B-B14F-4D97-AF65-F5344CB8AC3E}">
        <p14:creationId xmlns:p14="http://schemas.microsoft.com/office/powerpoint/2010/main" val="1258697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9EFD-C084-72FD-2BC4-C23650F6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Scope will</a:t>
            </a:r>
            <a:endParaRPr lang="th-TH" dirty="0"/>
          </a:p>
        </p:txBody>
      </p:sp>
      <p:pic>
        <p:nvPicPr>
          <p:cNvPr id="2056" name="Picture 8" descr="Depth Estimation and Object Detection for Mono Camera - YouTube">
            <a:extLst>
              <a:ext uri="{FF2B5EF4-FFF2-40B4-BE49-F238E27FC236}">
                <a16:creationId xmlns:a16="http://schemas.microsoft.com/office/drawing/2014/main" id="{B23B6B63-EADE-BCFF-BEDD-49E723D5E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045" y="2227538"/>
            <a:ext cx="4627842" cy="2603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419FEA-A850-3A3C-EDAF-5211A9531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971" y="2384155"/>
            <a:ext cx="3632574" cy="244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27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2-3 interface, implement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937710" y="362878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937710" y="283399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205323" y="3253085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detection</a:t>
            </a:r>
            <a:endParaRPr lang="th-T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5941547" y="4242380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estimate pose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>
            <a:off x="4963289" y="3562178"/>
            <a:ext cx="1857241" cy="680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F15EAE2-BEB0-8A4A-B669-B7FC9EF4AAEB}"/>
              </a:ext>
            </a:extLst>
          </p:cNvPr>
          <p:cNvCxnSpPr>
            <a:stCxn id="4" idx="2"/>
            <a:endCxn id="19" idx="1"/>
          </p:cNvCxnSpPr>
          <p:nvPr/>
        </p:nvCxnSpPr>
        <p:spPr>
          <a:xfrm rot="16200000" flipH="1">
            <a:off x="3726871" y="2336796"/>
            <a:ext cx="304499" cy="41248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Brace 20">
            <a:extLst>
              <a:ext uri="{FF2B5EF4-FFF2-40B4-BE49-F238E27FC236}">
                <a16:creationId xmlns:a16="http://schemas.microsoft.com/office/drawing/2014/main" id="{D38B12D5-E6AD-87F7-F331-B2B383A4D8F8}"/>
              </a:ext>
            </a:extLst>
          </p:cNvPr>
          <p:cNvSpPr/>
          <p:nvPr/>
        </p:nvSpPr>
        <p:spPr>
          <a:xfrm>
            <a:off x="8033657" y="2621902"/>
            <a:ext cx="681131" cy="24987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4911ED-ADE8-ECFF-EF48-8489DD6F63BC}"/>
              </a:ext>
            </a:extLst>
          </p:cNvPr>
          <p:cNvSpPr/>
          <p:nvPr/>
        </p:nvSpPr>
        <p:spPr>
          <a:xfrm>
            <a:off x="8878933" y="356217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</a:t>
            </a:r>
            <a:endParaRPr lang="th-TH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7D6E39-2396-7662-0DF1-9B6562C44EB0}"/>
              </a:ext>
            </a:extLst>
          </p:cNvPr>
          <p:cNvSpPr/>
          <p:nvPr/>
        </p:nvSpPr>
        <p:spPr>
          <a:xfrm>
            <a:off x="824500" y="2738990"/>
            <a:ext cx="7045012" cy="2252887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C7FCF1D3-ADC9-7AE2-A654-79ACDA4083E4}"/>
              </a:ext>
            </a:extLst>
          </p:cNvPr>
          <p:cNvSpPr/>
          <p:nvPr/>
        </p:nvSpPr>
        <p:spPr>
          <a:xfrm>
            <a:off x="2731231" y="3152038"/>
            <a:ext cx="438537" cy="7947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0616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4 Testing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968856" y="362878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968856" y="283399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205323" y="3253085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detection</a:t>
            </a:r>
            <a:endParaRPr lang="th-T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5941547" y="4242380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estimate pose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>
            <a:off x="4963289" y="3562178"/>
            <a:ext cx="1857241" cy="680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F15EAE2-BEB0-8A4A-B669-B7FC9EF4AAEB}"/>
              </a:ext>
            </a:extLst>
          </p:cNvPr>
          <p:cNvCxnSpPr>
            <a:stCxn id="4" idx="2"/>
            <a:endCxn id="19" idx="1"/>
          </p:cNvCxnSpPr>
          <p:nvPr/>
        </p:nvCxnSpPr>
        <p:spPr>
          <a:xfrm rot="16200000" flipH="1">
            <a:off x="3742444" y="2352369"/>
            <a:ext cx="304499" cy="409370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Brace 20">
            <a:extLst>
              <a:ext uri="{FF2B5EF4-FFF2-40B4-BE49-F238E27FC236}">
                <a16:creationId xmlns:a16="http://schemas.microsoft.com/office/drawing/2014/main" id="{D38B12D5-E6AD-87F7-F331-B2B383A4D8F8}"/>
              </a:ext>
            </a:extLst>
          </p:cNvPr>
          <p:cNvSpPr/>
          <p:nvPr/>
        </p:nvSpPr>
        <p:spPr>
          <a:xfrm>
            <a:off x="8033657" y="2621902"/>
            <a:ext cx="681131" cy="24987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4911ED-ADE8-ECFF-EF48-8489DD6F63BC}"/>
              </a:ext>
            </a:extLst>
          </p:cNvPr>
          <p:cNvSpPr/>
          <p:nvPr/>
        </p:nvSpPr>
        <p:spPr>
          <a:xfrm>
            <a:off x="8878933" y="356217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</a:t>
            </a:r>
            <a:endParaRPr lang="th-TH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7D6E39-2396-7662-0DF1-9B6562C44EB0}"/>
              </a:ext>
            </a:extLst>
          </p:cNvPr>
          <p:cNvSpPr/>
          <p:nvPr/>
        </p:nvSpPr>
        <p:spPr>
          <a:xfrm>
            <a:off x="8878933" y="3556103"/>
            <a:ext cx="1757966" cy="618187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C7FCF1D3-ADC9-7AE2-A654-79ACDA4083E4}"/>
              </a:ext>
            </a:extLst>
          </p:cNvPr>
          <p:cNvSpPr/>
          <p:nvPr/>
        </p:nvSpPr>
        <p:spPr>
          <a:xfrm>
            <a:off x="2731231" y="3152038"/>
            <a:ext cx="438537" cy="7947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3BECFA-3CAD-7892-5616-BDC8A29BAC1B}"/>
              </a:ext>
            </a:extLst>
          </p:cNvPr>
          <p:cNvSpPr/>
          <p:nvPr/>
        </p:nvSpPr>
        <p:spPr>
          <a:xfrm>
            <a:off x="824500" y="2738990"/>
            <a:ext cx="2046679" cy="2252887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151D66-AD90-5ADA-33AD-8AC135E6CF37}"/>
              </a:ext>
            </a:extLst>
          </p:cNvPr>
          <p:cNvSpPr txBox="1"/>
          <p:nvPr/>
        </p:nvSpPr>
        <p:spPr>
          <a:xfrm>
            <a:off x="1336866" y="2194454"/>
            <a:ext cx="10219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Interface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068DA1-F804-89DC-5D61-E5477FFA46B0}"/>
              </a:ext>
            </a:extLst>
          </p:cNvPr>
          <p:cNvSpPr txBox="1"/>
          <p:nvPr/>
        </p:nvSpPr>
        <p:spPr>
          <a:xfrm>
            <a:off x="4823236" y="2148797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implement</a:t>
            </a:r>
            <a:endParaRPr lang="th-TH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13DA78-2566-77E8-5D28-6371650D9D00}"/>
              </a:ext>
            </a:extLst>
          </p:cNvPr>
          <p:cNvSpPr/>
          <p:nvPr/>
        </p:nvSpPr>
        <p:spPr>
          <a:xfrm>
            <a:off x="3124686" y="2729798"/>
            <a:ext cx="4610382" cy="2252887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4413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DD24A-8680-E064-4B16-6CF85D9CD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Ros bag</a:t>
            </a:r>
            <a:endParaRPr lang="th-TH" dirty="0"/>
          </a:p>
        </p:txBody>
      </p:sp>
      <p:pic>
        <p:nvPicPr>
          <p:cNvPr id="2052" name="Picture 4" descr="Working with large ROS bag files on Hadoop and Spark - ROS Projects - ROS  Discourse">
            <a:extLst>
              <a:ext uri="{FF2B5EF4-FFF2-40B4-BE49-F238E27FC236}">
                <a16:creationId xmlns:a16="http://schemas.microsoft.com/office/drawing/2014/main" id="{C082ECDB-C192-F4D4-FA8A-8081F47B5D3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777" y="1846263"/>
            <a:ext cx="7298772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913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BF4CA-F683-652A-3C05-533EE61A8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</a:t>
            </a:r>
            <a:endParaRPr lang="th-T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F18DD-CBE9-6C6F-3F4E-AAA74D59E5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71" r="1716" b="10075"/>
          <a:stretch/>
        </p:blipFill>
        <p:spPr>
          <a:xfrm>
            <a:off x="1263007" y="2316480"/>
            <a:ext cx="9726946" cy="372872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19E80AB-2832-D9EB-FF90-604285D0B1A6}"/>
              </a:ext>
            </a:extLst>
          </p:cNvPr>
          <p:cNvSpPr/>
          <p:nvPr/>
        </p:nvSpPr>
        <p:spPr>
          <a:xfrm>
            <a:off x="5974080" y="2788920"/>
            <a:ext cx="853440" cy="7569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68581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BF4CA-F683-652A-3C05-533EE61A8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4 Testing</a:t>
            </a:r>
            <a:endParaRPr lang="th-T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BE40A7-6034-491E-D5A7-0990D7D72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4199"/>
            <a:ext cx="12192000" cy="110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434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4E03D-0774-BE50-2DCD-E3093F64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node</a:t>
            </a: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104130-A341-A786-3EB6-F6864D48A1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3330" y="1846263"/>
            <a:ext cx="5765340" cy="4022725"/>
          </a:xfrm>
        </p:spPr>
      </p:pic>
    </p:spTree>
    <p:extLst>
      <p:ext uri="{BB962C8B-B14F-4D97-AF65-F5344CB8AC3E}">
        <p14:creationId xmlns:p14="http://schemas.microsoft.com/office/powerpoint/2010/main" val="233349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12A8A-8A5C-0D84-A429-7A9F33AEB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node</a:t>
            </a:r>
            <a:endParaRPr lang="th-TH" dirty="0"/>
          </a:p>
        </p:txBody>
      </p:sp>
      <p:pic>
        <p:nvPicPr>
          <p:cNvPr id="7" name="2023-05-09 17-38-12">
            <a:hlinkClick r:id="" action="ppaction://media"/>
            <a:extLst>
              <a:ext uri="{FF2B5EF4-FFF2-40B4-BE49-F238E27FC236}">
                <a16:creationId xmlns:a16="http://schemas.microsoft.com/office/drawing/2014/main" id="{6381B867-FA20-95AB-BCCA-20103AF3DF8C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842" end="14377"/>
                </p14:media>
              </p:ext>
            </p:extLst>
          </p:nvPr>
        </p:nvPicPr>
        <p:blipFill rotWithShape="1">
          <a:blip r:embed="rId4"/>
          <a:srcRect l="20713" t="9680" r="6357" b="8583"/>
          <a:stretch>
            <a:fillRect/>
          </a:stretch>
        </p:blipFill>
        <p:spPr>
          <a:xfrm>
            <a:off x="2781455" y="1903445"/>
            <a:ext cx="6690049" cy="4217503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0C888D-46D0-A96A-14ED-8B7B68489989}"/>
              </a:ext>
            </a:extLst>
          </p:cNvPr>
          <p:cNvSpPr txBox="1"/>
          <p:nvPr/>
        </p:nvSpPr>
        <p:spPr>
          <a:xfrm>
            <a:off x="527490" y="2267339"/>
            <a:ext cx="2253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 real time </a:t>
            </a:r>
            <a:r>
              <a:rPr lang="th-TH" dirty="0"/>
              <a:t>จะเกิดการ </a:t>
            </a:r>
            <a:r>
              <a:rPr lang="en-US" dirty="0"/>
              <a:t>delay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542581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706</TotalTime>
  <Words>216</Words>
  <Application>Microsoft Office PowerPoint</Application>
  <PresentationFormat>Widescreen</PresentationFormat>
  <Paragraphs>67</Paragraphs>
  <Slides>18</Slides>
  <Notes>0</Notes>
  <HiddenSlides>1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-apple-system</vt:lpstr>
      <vt:lpstr>Arial</vt:lpstr>
      <vt:lpstr>Calibri</vt:lpstr>
      <vt:lpstr>Calibri Light</vt:lpstr>
      <vt:lpstr>Google Sans</vt:lpstr>
      <vt:lpstr>TH SarabunPSK</vt:lpstr>
      <vt:lpstr>Retrospect</vt:lpstr>
      <vt:lpstr>PowerPoint Presentation</vt:lpstr>
      <vt:lpstr>Scope will</vt:lpstr>
      <vt:lpstr>Scrum 2-3 interface, implement</vt:lpstr>
      <vt:lpstr>Scrum 4 Testing</vt:lpstr>
      <vt:lpstr>Ros bag</vt:lpstr>
      <vt:lpstr>Record</vt:lpstr>
      <vt:lpstr>Scrum 4 Testing</vt:lpstr>
      <vt:lpstr>Testing node</vt:lpstr>
      <vt:lpstr>Testing node</vt:lpstr>
      <vt:lpstr>Testing node fail</vt:lpstr>
      <vt:lpstr>Testing node fail</vt:lpstr>
      <vt:lpstr>Testing camera</vt:lpstr>
      <vt:lpstr>Testing camera</vt:lpstr>
      <vt:lpstr>Testing camera</vt:lpstr>
      <vt:lpstr>Testing camera</vt:lpstr>
      <vt:lpstr>Testing camera</vt:lpstr>
      <vt:lpstr>What blocks you.</vt:lpstr>
      <vt:lpstr>What you will do next week.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WEERAPAT SUPAPORNOPAS</dc:creator>
  <cp:lastModifiedBy>WEERAPAT SUPAPORNOPAS</cp:lastModifiedBy>
  <cp:revision>90</cp:revision>
  <dcterms:created xsi:type="dcterms:W3CDTF">2023-03-21T16:28:47Z</dcterms:created>
  <dcterms:modified xsi:type="dcterms:W3CDTF">2023-05-24T13:14:32Z</dcterms:modified>
</cp:coreProperties>
</file>

<file path=docProps/thumbnail.jpeg>
</file>